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8" r:id="rId2"/>
    <p:sldId id="271" r:id="rId3"/>
    <p:sldId id="26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BFCC"/>
    <a:srgbClr val="0F0F71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3342" y="-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A47A3-9010-4019-8B70-73F0F9410723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1D557-B711-4A0C-945B-CE47C119E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874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5359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433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142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502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6965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2731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5820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6289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9320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2554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4562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612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CF07B-A444-42EE-A9DF-CE110CBC3E00}" type="datetimeFigureOut">
              <a:rPr lang="pt-BR" smtClean="0"/>
              <a:t>11/06/2024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927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F4F8D11-9E19-2C7C-C517-3C6BD8CF8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08">
            <a:off x="1503584" y="4531578"/>
            <a:ext cx="3850834" cy="612787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C8E7280-87A8-C2F0-3751-AC18E010D912}"/>
              </a:ext>
            </a:extLst>
          </p:cNvPr>
          <p:cNvSpPr txBox="1"/>
          <p:nvPr/>
        </p:nvSpPr>
        <p:spPr>
          <a:xfrm>
            <a:off x="1417264" y="4638877"/>
            <a:ext cx="394887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300" b="1" dirty="0">
                <a:solidFill>
                  <a:schemeClr val="bg1"/>
                </a:solidFill>
                <a:latin typeface="Montserrat" pitchFamily="2" charset="0"/>
              </a:rPr>
              <a:t>A P R E S E N T A Ç Ã 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36D430E-D66A-4F5E-D4ED-018319841411}"/>
              </a:ext>
            </a:extLst>
          </p:cNvPr>
          <p:cNvSpPr txBox="1"/>
          <p:nvPr/>
        </p:nvSpPr>
        <p:spPr>
          <a:xfrm>
            <a:off x="1454565" y="5171235"/>
            <a:ext cx="3948872" cy="2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27BFCC"/>
                </a:solidFill>
                <a:latin typeface="Montserrat" panose="02000505000000020004" pitchFamily="2" charset="0"/>
              </a:rPr>
              <a:t>M U L T I L A N G U A G 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B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594EBF5-644D-5E39-8CD9-291E062731FD}"/>
              </a:ext>
            </a:extLst>
          </p:cNvPr>
          <p:cNvSpPr/>
          <p:nvPr/>
        </p:nvSpPr>
        <p:spPr>
          <a:xfrm>
            <a:off x="688686" y="13850"/>
            <a:ext cx="6224155" cy="9906000"/>
          </a:xfrm>
          <a:prstGeom prst="rect">
            <a:avLst/>
          </a:prstGeom>
          <a:solidFill>
            <a:srgbClr val="0F0F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2714577-B0C4-6189-D05F-225A6805CD4D}"/>
              </a:ext>
            </a:extLst>
          </p:cNvPr>
          <p:cNvSpPr txBox="1"/>
          <p:nvPr/>
        </p:nvSpPr>
        <p:spPr>
          <a:xfrm>
            <a:off x="1576006" y="1144430"/>
            <a:ext cx="4339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  <a:latin typeface="Montserrat Black" pitchFamily="2" charset="0"/>
              </a:rPr>
              <a:t>MULTILANGUAGE WORDPRESS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FF17D17-DFF6-71BD-6884-63F9B1681EBC}"/>
              </a:ext>
            </a:extLst>
          </p:cNvPr>
          <p:cNvSpPr/>
          <p:nvPr/>
        </p:nvSpPr>
        <p:spPr>
          <a:xfrm>
            <a:off x="1592175" y="1214518"/>
            <a:ext cx="25717" cy="307380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6FB6CC8-A1E2-DB49-987F-B5F0EE380B5B}"/>
              </a:ext>
            </a:extLst>
          </p:cNvPr>
          <p:cNvSpPr txBox="1"/>
          <p:nvPr/>
        </p:nvSpPr>
        <p:spPr>
          <a:xfrm>
            <a:off x="999312" y="1142610"/>
            <a:ext cx="598241" cy="455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363" dirty="0">
                <a:solidFill>
                  <a:srgbClr val="27BFCC"/>
                </a:solidFill>
                <a:latin typeface="Montserrat Black" pitchFamily="2" charset="0"/>
              </a:rPr>
              <a:t>01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2DB9BB3-738D-401A-8C0B-7BC18000582E}"/>
              </a:ext>
            </a:extLst>
          </p:cNvPr>
          <p:cNvSpPr txBox="1"/>
          <p:nvPr/>
        </p:nvSpPr>
        <p:spPr>
          <a:xfrm>
            <a:off x="1577970" y="1337548"/>
            <a:ext cx="4914563" cy="22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44" dirty="0">
                <a:solidFill>
                  <a:schemeClr val="bg1"/>
                </a:solidFill>
                <a:latin typeface="Montserrat" pitchFamily="2" charset="0"/>
              </a:rPr>
              <a:t>Tradução de Website </a:t>
            </a:r>
          </a:p>
        </p:txBody>
      </p:sp>
      <p:sp>
        <p:nvSpPr>
          <p:cNvPr id="15" name="CaixaDeTexto 4">
            <a:extLst>
              <a:ext uri="{FF2B5EF4-FFF2-40B4-BE49-F238E27FC236}">
                <a16:creationId xmlns:a16="http://schemas.microsoft.com/office/drawing/2014/main" id="{C4665EE7-C56D-4DA5-AADE-D8C4F3101256}"/>
              </a:ext>
            </a:extLst>
          </p:cNvPr>
          <p:cNvSpPr/>
          <p:nvPr/>
        </p:nvSpPr>
        <p:spPr>
          <a:xfrm>
            <a:off x="999481" y="1823897"/>
            <a:ext cx="591336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pt-BR" sz="1200" b="1" strike="noStrike" spc="-1" dirty="0">
                <a:solidFill>
                  <a:srgbClr val="FFFFFF"/>
                </a:solidFill>
                <a:latin typeface="Montserrat" panose="02000505000000020004" pitchFamily="2" charset="0"/>
                <a:ea typeface="DejaVu Sans"/>
              </a:rPr>
              <a:t>Plataforma:</a:t>
            </a:r>
            <a:r>
              <a:rPr lang="pt-BR" sz="1200" b="0" strike="noStrike" spc="-1" dirty="0">
                <a:solidFill>
                  <a:srgbClr val="FFFFFF"/>
                </a:solidFill>
                <a:latin typeface="Montserrat" panose="02000505000000020004" pitchFamily="2" charset="0"/>
                <a:ea typeface="DejaVu Sans"/>
              </a:rPr>
              <a:t> </a:t>
            </a:r>
            <a:r>
              <a:rPr lang="pt-BR" sz="1200" b="0" strike="noStrike" spc="-1" dirty="0" err="1">
                <a:solidFill>
                  <a:srgbClr val="27BFCC"/>
                </a:solidFill>
                <a:latin typeface="Montserrat" panose="02000505000000020004" pitchFamily="2" charset="0"/>
                <a:ea typeface="DejaVu Sans"/>
              </a:rPr>
              <a:t>xxx</a:t>
            </a:r>
            <a:endParaRPr lang="pt-BR" sz="1200" b="0" strike="noStrike" spc="-1" dirty="0">
              <a:solidFill>
                <a:srgbClr val="27BFCC"/>
              </a:solidFill>
              <a:latin typeface="Montserrat" panose="02000505000000020004" pitchFamily="2" charset="0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r>
              <a:rPr lang="pt-BR" sz="1200" b="1" strike="noStrike" spc="-1" dirty="0">
                <a:solidFill>
                  <a:srgbClr val="FFFFFF"/>
                </a:solidFill>
                <a:latin typeface="Montserrat" panose="02000505000000020004" pitchFamily="2" charset="0"/>
                <a:ea typeface="DejaVu Sans"/>
              </a:rPr>
              <a:t>Cliente: </a:t>
            </a:r>
            <a:r>
              <a:rPr lang="pt-BR" sz="1200" b="0" strike="noStrike" spc="-1" dirty="0" err="1">
                <a:solidFill>
                  <a:srgbClr val="27BFCC"/>
                </a:solidFill>
                <a:latin typeface="Montserrat" panose="02000505000000020004" pitchFamily="2" charset="0"/>
                <a:ea typeface="DejaVu Sans"/>
              </a:rPr>
              <a:t>xxx</a:t>
            </a:r>
            <a:br>
              <a:rPr sz="1200" dirty="0">
                <a:latin typeface="Montserrat" panose="02000505000000020004" pitchFamily="2" charset="0"/>
              </a:rPr>
            </a:br>
            <a:r>
              <a:rPr lang="pt-BR" sz="1200" b="1" strike="noStrike" spc="-1" dirty="0">
                <a:solidFill>
                  <a:srgbClr val="FFFFFF"/>
                </a:solidFill>
                <a:latin typeface="Montserrat" panose="02000505000000020004" pitchFamily="2" charset="0"/>
                <a:ea typeface="DejaVu Sans"/>
              </a:rPr>
              <a:t>Domínio:</a:t>
            </a:r>
            <a:r>
              <a:rPr lang="pt-BR" sz="1200" b="0" strike="noStrike" spc="-1" dirty="0">
                <a:solidFill>
                  <a:srgbClr val="FFFFFF"/>
                </a:solidFill>
                <a:latin typeface="Montserrat" panose="02000505000000020004" pitchFamily="2" charset="0"/>
                <a:ea typeface="DejaVu Sans"/>
              </a:rPr>
              <a:t> </a:t>
            </a:r>
            <a:r>
              <a:rPr lang="pt-BR" sz="1200" b="0" strike="noStrike" spc="-1" dirty="0" err="1">
                <a:solidFill>
                  <a:srgbClr val="27BFCC"/>
                </a:solidFill>
                <a:latin typeface="Montserrat" panose="02000505000000020004" pitchFamily="2" charset="0"/>
                <a:ea typeface="DejaVu Sans"/>
              </a:rPr>
              <a:t>xxx</a:t>
            </a:r>
            <a:endParaRPr lang="pt-BR" sz="1200" b="0" strike="noStrike" spc="-1" dirty="0">
              <a:latin typeface="Montserrat" panose="02000505000000020004" pitchFamily="2" charset="0"/>
            </a:endParaRPr>
          </a:p>
          <a:p>
            <a:pPr>
              <a:lnSpc>
                <a:spcPct val="100000"/>
              </a:lnSpc>
              <a:buNone/>
            </a:pPr>
            <a:r>
              <a:rPr lang="pt-BR" sz="1200" b="1" strike="noStrike" spc="-1" dirty="0">
                <a:solidFill>
                  <a:srgbClr val="FFFFFF"/>
                </a:solidFill>
                <a:latin typeface="Montserrat" panose="02000505000000020004" pitchFamily="2" charset="0"/>
                <a:ea typeface="DejaVu Sans"/>
              </a:rPr>
              <a:t>Entrega:</a:t>
            </a:r>
            <a:r>
              <a:rPr lang="pt-BR" sz="1200" b="0" strike="noStrike" spc="-1" dirty="0">
                <a:solidFill>
                  <a:srgbClr val="FFFFFF"/>
                </a:solidFill>
                <a:latin typeface="Montserrat" panose="02000505000000020004" pitchFamily="2" charset="0"/>
                <a:ea typeface="DejaVu Sans"/>
              </a:rPr>
              <a:t> </a:t>
            </a:r>
            <a:r>
              <a:rPr lang="fr-FR" sz="1200" b="0" strike="noStrike" spc="-1" dirty="0">
                <a:solidFill>
                  <a:srgbClr val="27BFCC"/>
                </a:solidFill>
                <a:latin typeface="Montserrat" panose="02000505000000020004" pitchFamily="2" charset="0"/>
                <a:ea typeface="DejaVu Sans"/>
              </a:rPr>
              <a:t>xxx</a:t>
            </a:r>
            <a:endParaRPr lang="pt-BR" sz="1200" b="0" strike="noStrike" spc="-1" dirty="0">
              <a:latin typeface="Montserrat" panose="02000505000000020004" pitchFamily="2" charset="0"/>
            </a:endParaRP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861163E9-2ACD-48E6-9ABB-BD60134FC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08">
            <a:off x="1003957" y="2804834"/>
            <a:ext cx="1784304" cy="248645"/>
          </a:xfrm>
          <a:prstGeom prst="rect">
            <a:avLst/>
          </a:prstGeom>
        </p:spPr>
      </p:pic>
      <p:sp>
        <p:nvSpPr>
          <p:cNvPr id="16" name="CaixaDeTexto 5">
            <a:extLst>
              <a:ext uri="{FF2B5EF4-FFF2-40B4-BE49-F238E27FC236}">
                <a16:creationId xmlns:a16="http://schemas.microsoft.com/office/drawing/2014/main" id="{C054B87C-7106-44D7-A337-4E339B0733D1}"/>
              </a:ext>
            </a:extLst>
          </p:cNvPr>
          <p:cNvSpPr/>
          <p:nvPr/>
        </p:nvSpPr>
        <p:spPr>
          <a:xfrm>
            <a:off x="1018986" y="2794828"/>
            <a:ext cx="6271920" cy="2755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pt-BR" sz="1200" b="1" strike="noStrike" spc="-1" dirty="0">
                <a:solidFill>
                  <a:schemeClr val="bg1"/>
                </a:solidFill>
                <a:latin typeface="Montserrat" panose="02000505000000020004" pitchFamily="2" charset="0"/>
                <a:ea typeface="DejaVu Sans"/>
              </a:rPr>
              <a:t>Idiomas adicionados</a:t>
            </a:r>
            <a:endParaRPr lang="pt-BR" sz="1200" b="0" strike="noStrike" spc="-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801CFF6E-6000-44ED-8C83-C7962AC1B789}"/>
              </a:ext>
            </a:extLst>
          </p:cNvPr>
          <p:cNvSpPr txBox="1"/>
          <p:nvPr/>
        </p:nvSpPr>
        <p:spPr>
          <a:xfrm>
            <a:off x="5157296" y="1970973"/>
            <a:ext cx="15131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>
                <a:solidFill>
                  <a:schemeClr val="bg1"/>
                </a:solidFill>
                <a:latin typeface="Montserrat" pitchFamily="2" charset="0"/>
              </a:rPr>
              <a:t>“Aqui você deve informar os dados principais, plataforma de atuação, o nome do cliente, o domínio que foi executado o ajuste e a data de entrega.”</a:t>
            </a:r>
          </a:p>
        </p:txBody>
      </p:sp>
      <p:sp>
        <p:nvSpPr>
          <p:cNvPr id="7" name="Seta: para a Direita 6">
            <a:extLst>
              <a:ext uri="{FF2B5EF4-FFF2-40B4-BE49-F238E27FC236}">
                <a16:creationId xmlns:a16="http://schemas.microsoft.com/office/drawing/2014/main" id="{D639F7B1-201C-4B4C-86C0-B40AB4246526}"/>
              </a:ext>
            </a:extLst>
          </p:cNvPr>
          <p:cNvSpPr/>
          <p:nvPr/>
        </p:nvSpPr>
        <p:spPr>
          <a:xfrm rot="10800000">
            <a:off x="4163847" y="19672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Google Shape;99;p2">
            <a:extLst>
              <a:ext uri="{FF2B5EF4-FFF2-40B4-BE49-F238E27FC236}">
                <a16:creationId xmlns:a16="http://schemas.microsoft.com/office/drawing/2014/main" id="{91E1BC78-AA2C-4DA4-B5E4-64D0CE373E43}"/>
              </a:ext>
            </a:extLst>
          </p:cNvPr>
          <p:cNvSpPr/>
          <p:nvPr/>
        </p:nvSpPr>
        <p:spPr>
          <a:xfrm>
            <a:off x="937092" y="3164226"/>
            <a:ext cx="5733360" cy="27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BFCC"/>
              </a:buClr>
              <a:buSzPts val="1200"/>
              <a:buFont typeface="Quicksand"/>
              <a:buNone/>
            </a:pPr>
            <a:r>
              <a:rPr lang="pt-BR" sz="1200" b="0" strike="noStrike" dirty="0">
                <a:solidFill>
                  <a:srgbClr val="27BFCC"/>
                </a:solidFill>
                <a:latin typeface="Montserrat" panose="02000505000000020004" pitchFamily="2" charset="0"/>
                <a:ea typeface="Quicksand"/>
                <a:cs typeface="Quicksand"/>
                <a:sym typeface="Quicksand"/>
              </a:rPr>
              <a:t>1 – </a:t>
            </a:r>
            <a:r>
              <a:rPr lang="pt-BR" sz="1200" b="0" strike="noStrike" dirty="0" err="1">
                <a:solidFill>
                  <a:srgbClr val="FFFFFF"/>
                </a:solidFill>
                <a:latin typeface="Montserrat" panose="02000505000000020004" pitchFamily="2" charset="0"/>
                <a:ea typeface="Quicksand"/>
                <a:cs typeface="Quicksand"/>
                <a:sym typeface="Quicksand"/>
              </a:rPr>
              <a:t>xxx</a:t>
            </a:r>
            <a:endParaRPr sz="1200" b="0" strike="noStrike" dirty="0">
              <a:solidFill>
                <a:schemeClr val="dk1"/>
              </a:solidFill>
              <a:latin typeface="Montserrat" panose="02000505000000020004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32" name="Google Shape;102;p2">
            <a:extLst>
              <a:ext uri="{FF2B5EF4-FFF2-40B4-BE49-F238E27FC236}">
                <a16:creationId xmlns:a16="http://schemas.microsoft.com/office/drawing/2014/main" id="{0422F56E-62A7-4358-9309-B8E76A4D42DC}"/>
              </a:ext>
            </a:extLst>
          </p:cNvPr>
          <p:cNvSpPr/>
          <p:nvPr/>
        </p:nvSpPr>
        <p:spPr>
          <a:xfrm>
            <a:off x="1018986" y="6538846"/>
            <a:ext cx="5733300" cy="2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BFCC"/>
              </a:buClr>
              <a:buSzPts val="1200"/>
              <a:buFont typeface="Quicksand"/>
              <a:buNone/>
            </a:pPr>
            <a:r>
              <a:rPr lang="pt-BR" sz="1200" b="0" strike="noStrike" dirty="0">
                <a:solidFill>
                  <a:srgbClr val="27BFCC"/>
                </a:solidFill>
                <a:latin typeface="Montserrat" panose="02000505000000020004" pitchFamily="2" charset="0"/>
                <a:ea typeface="Quicksand"/>
                <a:cs typeface="Quicksand"/>
                <a:sym typeface="Quicksand"/>
              </a:rPr>
              <a:t>2 – </a:t>
            </a:r>
            <a:r>
              <a:rPr lang="pt-BR" sz="1200" b="0" strike="noStrike" dirty="0" err="1">
                <a:solidFill>
                  <a:srgbClr val="FFFFFF"/>
                </a:solidFill>
                <a:latin typeface="Montserrat" panose="02000505000000020004" pitchFamily="2" charset="0"/>
                <a:ea typeface="Quicksand"/>
                <a:cs typeface="Quicksand"/>
                <a:sym typeface="Quicksand"/>
              </a:rPr>
              <a:t>xxx</a:t>
            </a:r>
            <a:endParaRPr sz="1200" b="0" strike="noStrike" dirty="0">
              <a:solidFill>
                <a:schemeClr val="dk1"/>
              </a:solidFill>
              <a:latin typeface="Montserrat" panose="02000505000000020004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17" name="Seta: para a Direita 16">
            <a:extLst>
              <a:ext uri="{FF2B5EF4-FFF2-40B4-BE49-F238E27FC236}">
                <a16:creationId xmlns:a16="http://schemas.microsoft.com/office/drawing/2014/main" id="{88116B09-E76A-433D-8E92-AFEE303D5873}"/>
              </a:ext>
            </a:extLst>
          </p:cNvPr>
          <p:cNvSpPr/>
          <p:nvPr/>
        </p:nvSpPr>
        <p:spPr>
          <a:xfrm rot="10800000">
            <a:off x="4178888" y="46615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F012E5DD-D65B-4508-B0F7-B564164CE564}"/>
              </a:ext>
            </a:extLst>
          </p:cNvPr>
          <p:cNvSpPr txBox="1"/>
          <p:nvPr/>
        </p:nvSpPr>
        <p:spPr>
          <a:xfrm>
            <a:off x="5229263" y="4661528"/>
            <a:ext cx="151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" dirty="0">
                <a:solidFill>
                  <a:schemeClr val="bg1"/>
                </a:solidFill>
                <a:latin typeface="Montserrat" pitchFamily="2" charset="0"/>
              </a:rPr>
              <a:t>“Aqui você deve colar um print da pagina traduzida para o idioma citado.”</a:t>
            </a:r>
          </a:p>
        </p:txBody>
      </p:sp>
    </p:spTree>
    <p:extLst>
      <p:ext uri="{BB962C8B-B14F-4D97-AF65-F5344CB8AC3E}">
        <p14:creationId xmlns:p14="http://schemas.microsoft.com/office/powerpoint/2010/main" val="2232788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0F7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F4F8D11-9E19-2C7C-C517-3C6BD8CF85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08">
            <a:off x="2381238" y="4531095"/>
            <a:ext cx="2117246" cy="612787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C8E7280-87A8-C2F0-3751-AC18E010D912}"/>
              </a:ext>
            </a:extLst>
          </p:cNvPr>
          <p:cNvSpPr txBox="1"/>
          <p:nvPr/>
        </p:nvSpPr>
        <p:spPr>
          <a:xfrm>
            <a:off x="1454565" y="4638394"/>
            <a:ext cx="394887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300" b="1" dirty="0">
                <a:solidFill>
                  <a:schemeClr val="bg1"/>
                </a:solidFill>
                <a:latin typeface="Montserrat" pitchFamily="2" charset="0"/>
              </a:rPr>
              <a:t>OBRIGADO!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8243F6C-D7BF-4CB1-A2F2-17062BC04784}"/>
              </a:ext>
            </a:extLst>
          </p:cNvPr>
          <p:cNvSpPr txBox="1"/>
          <p:nvPr/>
        </p:nvSpPr>
        <p:spPr>
          <a:xfrm>
            <a:off x="1454565" y="5171235"/>
            <a:ext cx="3948872" cy="2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dirty="0">
                <a:solidFill>
                  <a:srgbClr val="27BFCC"/>
                </a:solidFill>
                <a:latin typeface="Montserrat" panose="02000505000000020004" pitchFamily="2" charset="0"/>
              </a:rPr>
              <a:t>M U L T I L A N G U A G E</a:t>
            </a:r>
          </a:p>
        </p:txBody>
      </p:sp>
    </p:spTree>
    <p:extLst>
      <p:ext uri="{BB962C8B-B14F-4D97-AF65-F5344CB8AC3E}">
        <p14:creationId xmlns:p14="http://schemas.microsoft.com/office/powerpoint/2010/main" val="28529461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389</TotalTime>
  <Words>113</Words>
  <Application>Microsoft Office PowerPoint</Application>
  <PresentationFormat>Papel A4 (210 x 297 mm)</PresentationFormat>
  <Paragraphs>15</Paragraphs>
  <Slides>3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Montserrat</vt:lpstr>
      <vt:lpstr>Montserrat Black</vt:lpstr>
      <vt:lpstr>Quicksand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Vinicius Apnte Martins</dc:creator>
  <cp:lastModifiedBy>Eric Stern</cp:lastModifiedBy>
  <cp:revision>47</cp:revision>
  <dcterms:created xsi:type="dcterms:W3CDTF">2023-06-23T13:54:48Z</dcterms:created>
  <dcterms:modified xsi:type="dcterms:W3CDTF">2024-06-11T16:11:52Z</dcterms:modified>
</cp:coreProperties>
</file>